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7100888" cy="10233025"/>
  <p:defaultTextStyle>
    <a:defPPr>
      <a:defRPr lang="ja-JP"/>
    </a:defPPr>
    <a:lvl1pPr marL="0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1pPr>
    <a:lvl2pPr marL="478919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2pPr>
    <a:lvl3pPr marL="957838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3pPr>
    <a:lvl4pPr marL="1436757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4pPr>
    <a:lvl5pPr marL="1915677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5pPr>
    <a:lvl6pPr marL="2394596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6pPr>
    <a:lvl7pPr marL="2873515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7pPr>
    <a:lvl8pPr marL="3352434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8pPr>
    <a:lvl9pPr marL="3831353" algn="l" defTabSz="957838" rtl="0" eaLnBrk="1" latinLnBrk="0" hangingPunct="1">
      <a:defRPr kumimoji="1" sz="192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1" userDrawn="1">
          <p15:clr>
            <a:srgbClr val="A4A3A4"/>
          </p15:clr>
        </p15:guide>
        <p15:guide id="2" orient="horz" pos="6230" userDrawn="1">
          <p15:clr>
            <a:srgbClr val="A4A3A4"/>
          </p15:clr>
        </p15:guide>
        <p15:guide id="3" orient="horz" pos="3120" userDrawn="1">
          <p15:clr>
            <a:srgbClr val="A4A3A4"/>
          </p15:clr>
        </p15:guide>
        <p15:guide id="4" orient="horz" pos="10" userDrawn="1">
          <p15:clr>
            <a:srgbClr val="A4A3A4"/>
          </p15:clr>
        </p15:guide>
        <p15:guide id="5" orient="horz" pos="1061" userDrawn="1">
          <p15:clr>
            <a:srgbClr val="A4A3A4"/>
          </p15:clr>
        </p15:guide>
        <p15:guide id="6" orient="horz" pos="4129" userDrawn="1">
          <p15:clr>
            <a:srgbClr val="A4A3A4"/>
          </p15:clr>
        </p15:guide>
        <p15:guide id="7" orient="horz" pos="5179" userDrawn="1">
          <p15:clr>
            <a:srgbClr val="A4A3A4"/>
          </p15:clr>
        </p15:guide>
        <p15:guide id="8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ABD5"/>
    <a:srgbClr val="FF8811"/>
    <a:srgbClr val="FF0066"/>
    <a:srgbClr val="FFCCFF"/>
    <a:srgbClr val="FFCCCC"/>
    <a:srgbClr val="008BBC"/>
    <a:srgbClr val="FF9933"/>
    <a:srgbClr val="FF6600"/>
    <a:srgbClr val="7538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3048" y="-618"/>
      </p:cViewPr>
      <p:guideLst>
        <p:guide orient="horz" pos="2111"/>
        <p:guide orient="horz" pos="6230"/>
        <p:guide orient="horz" pos="3120"/>
        <p:guide orient="horz" pos="10"/>
        <p:guide orient="horz" pos="1061"/>
        <p:guide orient="horz" pos="4129"/>
        <p:guide orient="horz" pos="5179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665" cy="512064"/>
          </a:xfrm>
          <a:prstGeom prst="rect">
            <a:avLst/>
          </a:prstGeom>
        </p:spPr>
        <p:txBody>
          <a:bodyPr vert="horz" lIns="95448" tIns="47725" rIns="95448" bIns="477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50" y="0"/>
            <a:ext cx="3077664" cy="512064"/>
          </a:xfrm>
          <a:prstGeom prst="rect">
            <a:avLst/>
          </a:prstGeom>
        </p:spPr>
        <p:txBody>
          <a:bodyPr vert="horz" lIns="95448" tIns="47725" rIns="95448" bIns="47725" rtlCol="0"/>
          <a:lstStyle>
            <a:lvl1pPr algn="r">
              <a:defRPr sz="1200"/>
            </a:lvl1pPr>
          </a:lstStyle>
          <a:p>
            <a:fld id="{2C8876CA-643B-407B-A2CD-83814524C63A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66763"/>
            <a:ext cx="2659062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48" tIns="47725" rIns="95448" bIns="477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589" y="4860481"/>
            <a:ext cx="5681715" cy="4605273"/>
          </a:xfrm>
          <a:prstGeom prst="rect">
            <a:avLst/>
          </a:prstGeom>
        </p:spPr>
        <p:txBody>
          <a:bodyPr vert="horz" lIns="95448" tIns="47725" rIns="95448" bIns="4772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19316"/>
            <a:ext cx="3077665" cy="512063"/>
          </a:xfrm>
          <a:prstGeom prst="rect">
            <a:avLst/>
          </a:prstGeom>
        </p:spPr>
        <p:txBody>
          <a:bodyPr vert="horz" lIns="95448" tIns="47725" rIns="95448" bIns="477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50" y="9719316"/>
            <a:ext cx="3077664" cy="512063"/>
          </a:xfrm>
          <a:prstGeom prst="rect">
            <a:avLst/>
          </a:prstGeom>
        </p:spPr>
        <p:txBody>
          <a:bodyPr vert="horz" lIns="95448" tIns="47725" rIns="95448" bIns="47725" rtlCol="0" anchor="b"/>
          <a:lstStyle>
            <a:lvl1pPr algn="r">
              <a:defRPr sz="1200"/>
            </a:lvl1pPr>
          </a:lstStyle>
          <a:p>
            <a:fld id="{14D31833-EB25-415A-9316-B1496B8840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891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47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94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540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387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234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081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927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774" algn="l" defTabSz="839694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20913" y="766763"/>
            <a:ext cx="2659062" cy="3838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D31833-EB25-415A-9316-B1496B8840A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645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図プレースホルダー 7"/>
          <p:cNvSpPr>
            <a:spLocks noGrp="1"/>
          </p:cNvSpPr>
          <p:nvPr>
            <p:ph type="pic" sz="quarter" idx="10" hasCustomPrompt="1"/>
          </p:nvPr>
        </p:nvSpPr>
        <p:spPr>
          <a:xfrm rot="21406943">
            <a:off x="1284146" y="2382314"/>
            <a:ext cx="2142862" cy="1537924"/>
          </a:xfrm>
          <a:blipFill dpi="0"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>
              <a:buNone/>
              <a:defRPr sz="2177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2" name="図プレースホルダー 7"/>
          <p:cNvSpPr>
            <a:spLocks noGrp="1"/>
          </p:cNvSpPr>
          <p:nvPr>
            <p:ph type="pic" sz="quarter" idx="11" hasCustomPrompt="1"/>
          </p:nvPr>
        </p:nvSpPr>
        <p:spPr>
          <a:xfrm rot="21217186">
            <a:off x="4224627" y="2981385"/>
            <a:ext cx="2142862" cy="1537924"/>
          </a:xfrm>
          <a:blipFill dpi="0" rotWithShape="1"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>
              <a:buNone/>
              <a:defRPr sz="2177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3" name="図プレースホルダー 7"/>
          <p:cNvSpPr>
            <a:spLocks noGrp="1"/>
          </p:cNvSpPr>
          <p:nvPr>
            <p:ph type="pic" sz="quarter" idx="12" hasCustomPrompt="1"/>
          </p:nvPr>
        </p:nvSpPr>
        <p:spPr>
          <a:xfrm rot="275178">
            <a:off x="3739466" y="4991762"/>
            <a:ext cx="2142862" cy="1537924"/>
          </a:xfrm>
          <a:blipFill dpi="0" rotWithShape="1"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>
              <a:buNone/>
              <a:defRPr sz="2177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58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311400"/>
            <a:ext cx="6172200" cy="6537502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27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D7F4BE5E-49AD-4A1F-899F-27EDDE3EAFD8}" type="datetimeFigureOut">
              <a:rPr lang="ja-JP" altLang="en-US" smtClean="0"/>
              <a:pPr/>
              <a:t>2023/8/2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27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27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332BD8D6-8B9A-449D-A6F9-F5811F654A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txStyles>
    <p:titleStyle>
      <a:lvl1pPr algn="ctr" defTabSz="946052" rtl="0" eaLnBrk="1" latinLnBrk="0" hangingPunct="1">
        <a:spcBef>
          <a:spcPct val="0"/>
        </a:spcBef>
        <a:buNone/>
        <a:defRPr kumimoji="1" sz="4535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54769" indent="-354769" algn="l" defTabSz="946052" rtl="0" eaLnBrk="1" latinLnBrk="0" hangingPunct="1">
        <a:spcBef>
          <a:spcPct val="20000"/>
        </a:spcBef>
        <a:buFont typeface="Arial" pitchFamily="34" charset="0"/>
        <a:buChar char="•"/>
        <a:defRPr kumimoji="1" sz="3356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768667" indent="-295641" algn="l" defTabSz="946052" rtl="0" eaLnBrk="1" latinLnBrk="0" hangingPunct="1">
        <a:spcBef>
          <a:spcPct val="20000"/>
        </a:spcBef>
        <a:buFont typeface="Arial" pitchFamily="34" charset="0"/>
        <a:buChar char="–"/>
        <a:defRPr kumimoji="1" sz="2902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182565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kumimoji="1" sz="2449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655591" indent="-236513" algn="l" defTabSz="946052" rtl="0" eaLnBrk="1" latinLnBrk="0" hangingPunct="1">
        <a:spcBef>
          <a:spcPct val="20000"/>
        </a:spcBef>
        <a:buFont typeface="Arial" pitchFamily="34" charset="0"/>
        <a:buChar char="–"/>
        <a:defRPr kumimoji="1" sz="2086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128617" indent="-236513" algn="l" defTabSz="946052" rtl="0" eaLnBrk="1" latinLnBrk="0" hangingPunct="1">
        <a:spcBef>
          <a:spcPct val="20000"/>
        </a:spcBef>
        <a:buFont typeface="Arial" pitchFamily="34" charset="0"/>
        <a:buChar char="»"/>
        <a:defRPr kumimoji="1" sz="2086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601642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kumimoji="1" sz="2086" kern="1200">
          <a:solidFill>
            <a:schemeClr val="tx1"/>
          </a:solidFill>
          <a:latin typeface="+mn-lt"/>
          <a:ea typeface="+mn-ea"/>
          <a:cs typeface="+mn-cs"/>
        </a:defRPr>
      </a:lvl6pPr>
      <a:lvl7pPr marL="3074668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kumimoji="1" sz="2086" kern="1200">
          <a:solidFill>
            <a:schemeClr val="tx1"/>
          </a:solidFill>
          <a:latin typeface="+mn-lt"/>
          <a:ea typeface="+mn-ea"/>
          <a:cs typeface="+mn-cs"/>
        </a:defRPr>
      </a:lvl7pPr>
      <a:lvl8pPr marL="3547694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kumimoji="1" sz="2086" kern="1200">
          <a:solidFill>
            <a:schemeClr val="tx1"/>
          </a:solidFill>
          <a:latin typeface="+mn-lt"/>
          <a:ea typeface="+mn-ea"/>
          <a:cs typeface="+mn-cs"/>
        </a:defRPr>
      </a:lvl8pPr>
      <a:lvl9pPr marL="4020720" indent="-236513" algn="l" defTabSz="946052" rtl="0" eaLnBrk="1" latinLnBrk="0" hangingPunct="1">
        <a:spcBef>
          <a:spcPct val="20000"/>
        </a:spcBef>
        <a:buFont typeface="Arial" pitchFamily="34" charset="0"/>
        <a:buChar char="•"/>
        <a:defRPr kumimoji="1" sz="20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1pPr>
      <a:lvl2pPr marL="473026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2pPr>
      <a:lvl3pPr marL="946052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3pPr>
      <a:lvl4pPr marL="1419078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4pPr>
      <a:lvl5pPr marL="1892104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5pPr>
      <a:lvl6pPr marL="2365129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6pPr>
      <a:lvl7pPr marL="2838155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7pPr>
      <a:lvl8pPr marL="3311181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8pPr>
      <a:lvl9pPr marL="3784207" algn="l" defTabSz="946052" rtl="0" eaLnBrk="1" latinLnBrk="0" hangingPunct="1">
        <a:defRPr kumimoji="1" sz="1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正方形/長方形 93"/>
          <p:cNvSpPr/>
          <p:nvPr/>
        </p:nvSpPr>
        <p:spPr>
          <a:xfrm>
            <a:off x="-262" y="102342"/>
            <a:ext cx="6858000" cy="9698822"/>
          </a:xfrm>
          <a:prstGeom prst="rect">
            <a:avLst/>
          </a:prstGeom>
          <a:gradFill>
            <a:gsLst>
              <a:gs pos="0">
                <a:srgbClr val="00B0F0">
                  <a:alpha val="96000"/>
                </a:srgbClr>
              </a:gs>
              <a:gs pos="44000">
                <a:schemeClr val="accent5">
                  <a:alpha val="35000"/>
                  <a:lumMod val="91000"/>
                  <a:lumOff val="9000"/>
                </a:schemeClr>
              </a:gs>
              <a:gs pos="96000">
                <a:srgbClr val="FFFF66">
                  <a:alpha val="4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62" name="正方形/長方形 61"/>
          <p:cNvSpPr/>
          <p:nvPr/>
        </p:nvSpPr>
        <p:spPr>
          <a:xfrm rot="9543996">
            <a:off x="2219899" y="6000434"/>
            <a:ext cx="2525833" cy="81285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44" name="正方形/長方形 43"/>
          <p:cNvSpPr/>
          <p:nvPr/>
        </p:nvSpPr>
        <p:spPr>
          <a:xfrm rot="6363811">
            <a:off x="3900914" y="4181551"/>
            <a:ext cx="2525833" cy="81285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43" name="正方形/長方形 42"/>
          <p:cNvSpPr/>
          <p:nvPr/>
        </p:nvSpPr>
        <p:spPr>
          <a:xfrm rot="1297249">
            <a:off x="3141210" y="3015709"/>
            <a:ext cx="2525833" cy="81285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41" name="正方形/長方形 40"/>
          <p:cNvSpPr/>
          <p:nvPr/>
        </p:nvSpPr>
        <p:spPr>
          <a:xfrm>
            <a:off x="681543" y="2581740"/>
            <a:ext cx="2720612" cy="81285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14" name="角丸四角形 13"/>
          <p:cNvSpPr/>
          <p:nvPr/>
        </p:nvSpPr>
        <p:spPr>
          <a:xfrm>
            <a:off x="1834517" y="261737"/>
            <a:ext cx="3234963" cy="378872"/>
          </a:xfrm>
          <a:prstGeom prst="roundRect">
            <a:avLst/>
          </a:prstGeom>
          <a:solidFill>
            <a:srgbClr val="FF881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19629" y="242927"/>
            <a:ext cx="2741456" cy="3715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14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メイリオ" pitchFamily="50" charset="-128"/>
              </a:rPr>
              <a:t>須賀川地方広域消防組合</a:t>
            </a:r>
          </a:p>
        </p:txBody>
      </p:sp>
      <p:sp>
        <p:nvSpPr>
          <p:cNvPr id="15" name="正方形/長方形 14"/>
          <p:cNvSpPr/>
          <p:nvPr/>
        </p:nvSpPr>
        <p:spPr>
          <a:xfrm rot="21409221">
            <a:off x="1294653" y="2327436"/>
            <a:ext cx="1718968" cy="11976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1" name="正方形/長方形 20"/>
          <p:cNvSpPr/>
          <p:nvPr/>
        </p:nvSpPr>
        <p:spPr>
          <a:xfrm rot="21224297">
            <a:off x="3756301" y="2323553"/>
            <a:ext cx="2085769" cy="14785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2" name="正方形/長方形 21"/>
          <p:cNvSpPr/>
          <p:nvPr/>
        </p:nvSpPr>
        <p:spPr>
          <a:xfrm rot="294564">
            <a:off x="4452098" y="5127192"/>
            <a:ext cx="2267554" cy="16334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3" name="正方形/長方形 22"/>
          <p:cNvSpPr/>
          <p:nvPr/>
        </p:nvSpPr>
        <p:spPr>
          <a:xfrm>
            <a:off x="-3593" y="7761641"/>
            <a:ext cx="6861594" cy="2051543"/>
          </a:xfrm>
          <a:prstGeom prst="rect">
            <a:avLst/>
          </a:prstGeom>
          <a:pattFill prst="ltVert">
            <a:fgClr>
              <a:srgbClr val="FFABD5"/>
            </a:fgClr>
            <a:bgClr>
              <a:srgbClr val="FFCC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4" name="二等辺三角形 23"/>
          <p:cNvSpPr/>
          <p:nvPr/>
        </p:nvSpPr>
        <p:spPr>
          <a:xfrm rot="2329315">
            <a:off x="804260" y="3553959"/>
            <a:ext cx="695408" cy="841517"/>
          </a:xfrm>
          <a:custGeom>
            <a:avLst/>
            <a:gdLst/>
            <a:ahLst/>
            <a:cxnLst/>
            <a:rect l="l" t="t" r="r" b="b"/>
            <a:pathLst>
              <a:path w="766720" h="927811">
                <a:moveTo>
                  <a:pt x="0" y="544451"/>
                </a:moveTo>
                <a:cubicBezTo>
                  <a:pt x="0" y="354030"/>
                  <a:pt x="138834" y="196037"/>
                  <a:pt x="321000" y="167378"/>
                </a:cubicBezTo>
                <a:lnTo>
                  <a:pt x="383359" y="0"/>
                </a:lnTo>
                <a:lnTo>
                  <a:pt x="445719" y="167377"/>
                </a:lnTo>
                <a:cubicBezTo>
                  <a:pt x="627885" y="196035"/>
                  <a:pt x="766720" y="354030"/>
                  <a:pt x="766720" y="544451"/>
                </a:cubicBezTo>
                <a:cubicBezTo>
                  <a:pt x="766720" y="756175"/>
                  <a:pt x="595084" y="927811"/>
                  <a:pt x="383360" y="927811"/>
                </a:cubicBezTo>
                <a:cubicBezTo>
                  <a:pt x="171636" y="927811"/>
                  <a:pt x="0" y="756175"/>
                  <a:pt x="0" y="54445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8" name="二等辺三角形 23"/>
          <p:cNvSpPr/>
          <p:nvPr/>
        </p:nvSpPr>
        <p:spPr>
          <a:xfrm rot="13383301">
            <a:off x="5940408" y="1988002"/>
            <a:ext cx="695408" cy="841517"/>
          </a:xfrm>
          <a:custGeom>
            <a:avLst/>
            <a:gdLst/>
            <a:ahLst/>
            <a:cxnLst/>
            <a:rect l="l" t="t" r="r" b="b"/>
            <a:pathLst>
              <a:path w="766720" h="927811">
                <a:moveTo>
                  <a:pt x="0" y="544451"/>
                </a:moveTo>
                <a:cubicBezTo>
                  <a:pt x="0" y="354030"/>
                  <a:pt x="138834" y="196037"/>
                  <a:pt x="321000" y="167378"/>
                </a:cubicBezTo>
                <a:lnTo>
                  <a:pt x="383359" y="0"/>
                </a:lnTo>
                <a:lnTo>
                  <a:pt x="445719" y="167377"/>
                </a:lnTo>
                <a:cubicBezTo>
                  <a:pt x="627885" y="196035"/>
                  <a:pt x="766720" y="354030"/>
                  <a:pt x="766720" y="544451"/>
                </a:cubicBezTo>
                <a:cubicBezTo>
                  <a:pt x="766720" y="756175"/>
                  <a:pt x="595084" y="927811"/>
                  <a:pt x="383360" y="927811"/>
                </a:cubicBezTo>
                <a:cubicBezTo>
                  <a:pt x="171636" y="927811"/>
                  <a:pt x="0" y="756175"/>
                  <a:pt x="0" y="54445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9" name="二等辺三角形 23"/>
          <p:cNvSpPr/>
          <p:nvPr/>
        </p:nvSpPr>
        <p:spPr>
          <a:xfrm rot="19867170">
            <a:off x="6083364" y="6849103"/>
            <a:ext cx="695408" cy="841517"/>
          </a:xfrm>
          <a:custGeom>
            <a:avLst/>
            <a:gdLst/>
            <a:ahLst/>
            <a:cxnLst/>
            <a:rect l="l" t="t" r="r" b="b"/>
            <a:pathLst>
              <a:path w="766720" h="927811">
                <a:moveTo>
                  <a:pt x="0" y="544451"/>
                </a:moveTo>
                <a:cubicBezTo>
                  <a:pt x="0" y="354030"/>
                  <a:pt x="138834" y="196037"/>
                  <a:pt x="321000" y="167378"/>
                </a:cubicBezTo>
                <a:lnTo>
                  <a:pt x="383359" y="0"/>
                </a:lnTo>
                <a:lnTo>
                  <a:pt x="445719" y="167377"/>
                </a:lnTo>
                <a:cubicBezTo>
                  <a:pt x="627885" y="196035"/>
                  <a:pt x="766720" y="354030"/>
                  <a:pt x="766720" y="544451"/>
                </a:cubicBezTo>
                <a:cubicBezTo>
                  <a:pt x="766720" y="756175"/>
                  <a:pt x="595084" y="927811"/>
                  <a:pt x="383360" y="927811"/>
                </a:cubicBezTo>
                <a:cubicBezTo>
                  <a:pt x="171636" y="927811"/>
                  <a:pt x="0" y="756175"/>
                  <a:pt x="0" y="544451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grpSp>
        <p:nvGrpSpPr>
          <p:cNvPr id="27" name="グループ化 26"/>
          <p:cNvGrpSpPr/>
          <p:nvPr/>
        </p:nvGrpSpPr>
        <p:grpSpPr>
          <a:xfrm>
            <a:off x="1452274" y="3544004"/>
            <a:ext cx="2145139" cy="559646"/>
            <a:chOff x="10600875" y="5015012"/>
            <a:chExt cx="2384285" cy="617036"/>
          </a:xfrm>
        </p:grpSpPr>
        <p:sp>
          <p:nvSpPr>
            <p:cNvPr id="31" name="テキスト ボックス 30"/>
            <p:cNvSpPr txBox="1"/>
            <p:nvPr/>
          </p:nvSpPr>
          <p:spPr>
            <a:xfrm rot="21398843">
              <a:off x="10600875" y="5015012"/>
              <a:ext cx="2384285" cy="3788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33" b="1" dirty="0">
                  <a:solidFill>
                    <a:srgbClr val="FF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メイリオ" pitchFamily="50" charset="-128"/>
                </a:rPr>
                <a:t>もしもの時に備えて</a:t>
              </a:r>
              <a:r>
                <a:rPr lang="en-US" altLang="ja-JP" sz="1633" b="1" dirty="0">
                  <a:solidFill>
                    <a:srgbClr val="FF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メイリオ" pitchFamily="50" charset="-128"/>
                </a:rPr>
                <a:t>…</a:t>
              </a:r>
              <a:endParaRPr lang="ja-JP" altLang="en-US" sz="1633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メイリオ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 rot="21398843">
              <a:off x="10708933" y="5346439"/>
              <a:ext cx="2202510" cy="285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14000"/>
                </a:lnSpc>
              </a:pPr>
              <a:r>
                <a:rPr lang="ja-JP" altLang="en-US" sz="1088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メイリオ" pitchFamily="50" charset="-128"/>
                </a:rPr>
                <a:t>防災用品コーナーもあるよ！</a:t>
              </a:r>
              <a:endParaRPr lang="en-US" altLang="ja-JP" sz="1088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34" name="グループ化 33"/>
          <p:cNvGrpSpPr/>
          <p:nvPr/>
        </p:nvGrpSpPr>
        <p:grpSpPr>
          <a:xfrm rot="21440106">
            <a:off x="4459981" y="3773363"/>
            <a:ext cx="2045378" cy="719558"/>
            <a:chOff x="2130291" y="4165977"/>
            <a:chExt cx="2255123" cy="793347"/>
          </a:xfrm>
        </p:grpSpPr>
        <p:sp>
          <p:nvSpPr>
            <p:cNvPr id="35" name="テキスト ボックス 34"/>
            <p:cNvSpPr txBox="1"/>
            <p:nvPr/>
          </p:nvSpPr>
          <p:spPr>
            <a:xfrm rot="21398843">
              <a:off x="2130291" y="4165977"/>
              <a:ext cx="2214886" cy="3788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33" b="1" dirty="0">
                  <a:solidFill>
                    <a:srgbClr val="0070C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メイリオ" pitchFamily="50" charset="-128"/>
                </a:rPr>
                <a:t>災害から身を守れ！</a:t>
              </a: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 rot="21398843">
              <a:off x="2182904" y="4463254"/>
              <a:ext cx="2202510" cy="4960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14000"/>
                </a:lnSpc>
              </a:pPr>
              <a:r>
                <a:rPr lang="ja-JP" altLang="en-US" sz="1088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メイリオ" pitchFamily="50" charset="-128"/>
                </a:rPr>
                <a:t>消火器コーナー・煙コーナー</a:t>
              </a:r>
              <a:endParaRPr lang="en-US" altLang="ja-JP" sz="1088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メイリオ" pitchFamily="50" charset="-128"/>
              </a:endParaRPr>
            </a:p>
            <a:p>
              <a:pPr algn="just">
                <a:lnSpc>
                  <a:spcPct val="114000"/>
                </a:lnSpc>
              </a:pPr>
              <a:r>
                <a:rPr lang="ja-JP" altLang="en-US" sz="1088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メイリオ" pitchFamily="50" charset="-128"/>
                </a:rPr>
                <a:t>電気コーナーもあるよ！</a:t>
              </a:r>
            </a:p>
          </p:txBody>
        </p:sp>
      </p:grpSp>
      <p:grpSp>
        <p:nvGrpSpPr>
          <p:cNvPr id="37" name="グループ化 36"/>
          <p:cNvGrpSpPr/>
          <p:nvPr/>
        </p:nvGrpSpPr>
        <p:grpSpPr>
          <a:xfrm rot="492821">
            <a:off x="4084149" y="6847363"/>
            <a:ext cx="2858794" cy="545734"/>
            <a:chOff x="2499817" y="4174010"/>
            <a:chExt cx="2516398" cy="601697"/>
          </a:xfrm>
        </p:grpSpPr>
        <p:sp>
          <p:nvSpPr>
            <p:cNvPr id="38" name="テキスト ボックス 37"/>
            <p:cNvSpPr txBox="1"/>
            <p:nvPr/>
          </p:nvSpPr>
          <p:spPr>
            <a:xfrm rot="21398843">
              <a:off x="2499817" y="4174010"/>
              <a:ext cx="1954535" cy="3788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33" b="1" dirty="0">
                  <a:solidFill>
                    <a:srgbClr val="00B05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メイリオ" pitchFamily="50" charset="-128"/>
                </a:rPr>
                <a:t>めざせ未来の消防士！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 rot="21398843">
              <a:off x="2602252" y="4490098"/>
              <a:ext cx="2413963" cy="285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14000"/>
                </a:lnSpc>
              </a:pPr>
              <a:r>
                <a:rPr lang="ja-JP" altLang="en-US" sz="1088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メイリオ" pitchFamily="50" charset="-128"/>
                </a:rPr>
                <a:t>消防クイズコーナーもあるよ！</a:t>
              </a:r>
            </a:p>
          </p:txBody>
        </p:sp>
      </p:grpSp>
      <p:sp>
        <p:nvSpPr>
          <p:cNvPr id="33" name="右矢印 32"/>
          <p:cNvSpPr/>
          <p:nvPr/>
        </p:nvSpPr>
        <p:spPr>
          <a:xfrm>
            <a:off x="1" y="2014315"/>
            <a:ext cx="1282536" cy="1966063"/>
          </a:xfrm>
          <a:prstGeom prst="rightArrow">
            <a:avLst>
              <a:gd name="adj1" fmla="val 68498"/>
              <a:gd name="adj2" fmla="val 67431"/>
            </a:avLst>
          </a:prstGeom>
          <a:gradFill flip="none" rotWithShape="1">
            <a:gsLst>
              <a:gs pos="1000">
                <a:srgbClr val="FFFF00">
                  <a:alpha val="52000"/>
                </a:srgbClr>
              </a:gs>
              <a:gs pos="63000">
                <a:srgbClr val="FFFF0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pic>
        <p:nvPicPr>
          <p:cNvPr id="1029" name="Picture 5" descr="C:\Users\kouno\AppData\Local\Microsoft\Windows\Temporary Internet Files\Content.IE5\2WL6PEKR\MC90043258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551" y="2106665"/>
            <a:ext cx="322045" cy="322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5" descr="C:\Users\kouno\AppData\Local\Microsoft\Windows\Temporary Internet Files\Content.IE5\2WL6PEKR\MC900432586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221" y="2098392"/>
            <a:ext cx="322045" cy="322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5" descr="C:\Users\kouno\AppData\Local\Microsoft\Windows\Temporary Internet Files\Content.IE5\2WL6PEKR\MC900432586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24852" y="4913427"/>
            <a:ext cx="322045" cy="322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 rot="21230117">
            <a:off x="22538" y="2168624"/>
            <a:ext cx="1034110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14" b="1" dirty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FFABD5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  <a:cs typeface="メイリオ" pitchFamily="50" charset="-128"/>
              </a:rPr>
              <a:t>START</a:t>
            </a:r>
            <a:endParaRPr lang="ja-JP" altLang="en-US" sz="1814" b="1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FFABD5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  <a:cs typeface="メイリオ" pitchFamily="50" charset="-128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111496" y="680573"/>
            <a:ext cx="6702476" cy="4551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358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『</a:t>
            </a:r>
            <a:r>
              <a:rPr lang="ja-JP" altLang="en-US" sz="2358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なくそう住宅火災　未来につなげよう大切な笑顔</a:t>
            </a:r>
            <a:r>
              <a:rPr lang="en-US" altLang="ja-JP" sz="2358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』</a:t>
            </a:r>
            <a:endParaRPr lang="ja-JP" altLang="en-US" sz="2358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0386" y="1016136"/>
            <a:ext cx="6519734" cy="10972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530" b="1" dirty="0">
                <a:gradFill>
                  <a:gsLst>
                    <a:gs pos="100000">
                      <a:srgbClr val="FF6699"/>
                    </a:gs>
                    <a:gs pos="32000">
                      <a:srgbClr val="FF0066"/>
                    </a:gs>
                  </a:gsLst>
                  <a:lin ang="5400000" scaled="0"/>
                </a:gradFill>
                <a:effectLst>
                  <a:glow rad="152400">
                    <a:schemeClr val="bg1"/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消防ふれあいデー</a:t>
            </a:r>
          </a:p>
        </p:txBody>
      </p:sp>
      <p:sp>
        <p:nvSpPr>
          <p:cNvPr id="150" name="テキスト ボックス 149"/>
          <p:cNvSpPr txBox="1"/>
          <p:nvPr/>
        </p:nvSpPr>
        <p:spPr>
          <a:xfrm rot="21398843">
            <a:off x="758479" y="3858504"/>
            <a:ext cx="697627" cy="3994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98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応急手当</a:t>
            </a:r>
            <a:endParaRPr lang="en-US" altLang="ja-JP" sz="998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998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コーナー</a:t>
            </a:r>
            <a:endParaRPr lang="en-US" altLang="ja-JP" sz="998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 rot="21238949">
            <a:off x="5987296" y="2159780"/>
            <a:ext cx="697627" cy="3994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98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地震</a:t>
            </a:r>
            <a:endParaRPr lang="en-US" altLang="ja-JP" sz="998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998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コーナー</a:t>
            </a:r>
            <a:endParaRPr lang="en-US" altLang="ja-JP" sz="998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 rot="291664">
            <a:off x="6129534" y="7154628"/>
            <a:ext cx="697627" cy="3994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98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消防隊</a:t>
            </a:r>
            <a:endParaRPr lang="en-US" altLang="ja-JP" sz="998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998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コーナー</a:t>
            </a:r>
          </a:p>
        </p:txBody>
      </p:sp>
      <p:sp>
        <p:nvSpPr>
          <p:cNvPr id="202" name="円/楕円 197"/>
          <p:cNvSpPr/>
          <p:nvPr/>
        </p:nvSpPr>
        <p:spPr>
          <a:xfrm>
            <a:off x="5575960" y="203657"/>
            <a:ext cx="491861" cy="349502"/>
          </a:xfrm>
          <a:custGeom>
            <a:avLst/>
            <a:gdLst/>
            <a:ahLst/>
            <a:cxnLst/>
            <a:rect l="l" t="t" r="r" b="b"/>
            <a:pathLst>
              <a:path w="1719415" h="1221767">
                <a:moveTo>
                  <a:pt x="814388" y="0"/>
                </a:moveTo>
                <a:cubicBezTo>
                  <a:pt x="1020950" y="0"/>
                  <a:pt x="1195848" y="111461"/>
                  <a:pt x="1252900" y="266010"/>
                </a:cubicBezTo>
                <a:cubicBezTo>
                  <a:pt x="1254414" y="265639"/>
                  <a:pt x="1255932" y="265633"/>
                  <a:pt x="1257452" y="265633"/>
                </a:cubicBezTo>
                <a:cubicBezTo>
                  <a:pt x="1512587" y="265633"/>
                  <a:pt x="1719415" y="435678"/>
                  <a:pt x="1719415" y="645440"/>
                </a:cubicBezTo>
                <a:cubicBezTo>
                  <a:pt x="1719415" y="855202"/>
                  <a:pt x="1512587" y="1025247"/>
                  <a:pt x="1257452" y="1025247"/>
                </a:cubicBezTo>
                <a:lnTo>
                  <a:pt x="1200281" y="1021408"/>
                </a:lnTo>
                <a:cubicBezTo>
                  <a:pt x="1123862" y="1141186"/>
                  <a:pt x="971121" y="1221767"/>
                  <a:pt x="795489" y="1221767"/>
                </a:cubicBezTo>
                <a:cubicBezTo>
                  <a:pt x="599518" y="1221767"/>
                  <a:pt x="432047" y="1121442"/>
                  <a:pt x="365899" y="979388"/>
                </a:cubicBezTo>
                <a:cubicBezTo>
                  <a:pt x="156848" y="943269"/>
                  <a:pt x="0" y="790721"/>
                  <a:pt x="0" y="608053"/>
                </a:cubicBezTo>
                <a:cubicBezTo>
                  <a:pt x="0" y="419091"/>
                  <a:pt x="167844" y="262359"/>
                  <a:pt x="387814" y="234391"/>
                </a:cubicBezTo>
                <a:cubicBezTo>
                  <a:pt x="457020" y="96725"/>
                  <a:pt x="621965" y="0"/>
                  <a:pt x="814388" y="0"/>
                </a:cubicBezTo>
                <a:close/>
              </a:path>
            </a:pathLst>
          </a:custGeom>
          <a:solidFill>
            <a:schemeClr val="bg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05" name="円/楕円 197"/>
          <p:cNvSpPr/>
          <p:nvPr/>
        </p:nvSpPr>
        <p:spPr>
          <a:xfrm>
            <a:off x="5192151" y="449082"/>
            <a:ext cx="367517" cy="244560"/>
          </a:xfrm>
          <a:custGeom>
            <a:avLst/>
            <a:gdLst/>
            <a:ahLst/>
            <a:cxnLst/>
            <a:rect l="l" t="t" r="r" b="b"/>
            <a:pathLst>
              <a:path w="1719415" h="1221767">
                <a:moveTo>
                  <a:pt x="814388" y="0"/>
                </a:moveTo>
                <a:cubicBezTo>
                  <a:pt x="1020950" y="0"/>
                  <a:pt x="1195848" y="111461"/>
                  <a:pt x="1252900" y="266010"/>
                </a:cubicBezTo>
                <a:cubicBezTo>
                  <a:pt x="1254414" y="265639"/>
                  <a:pt x="1255932" y="265633"/>
                  <a:pt x="1257452" y="265633"/>
                </a:cubicBezTo>
                <a:cubicBezTo>
                  <a:pt x="1512587" y="265633"/>
                  <a:pt x="1719415" y="435678"/>
                  <a:pt x="1719415" y="645440"/>
                </a:cubicBezTo>
                <a:cubicBezTo>
                  <a:pt x="1719415" y="855202"/>
                  <a:pt x="1512587" y="1025247"/>
                  <a:pt x="1257452" y="1025247"/>
                </a:cubicBezTo>
                <a:lnTo>
                  <a:pt x="1200281" y="1021408"/>
                </a:lnTo>
                <a:cubicBezTo>
                  <a:pt x="1123862" y="1141186"/>
                  <a:pt x="971121" y="1221767"/>
                  <a:pt x="795489" y="1221767"/>
                </a:cubicBezTo>
                <a:cubicBezTo>
                  <a:pt x="599518" y="1221767"/>
                  <a:pt x="432047" y="1121442"/>
                  <a:pt x="365899" y="979388"/>
                </a:cubicBezTo>
                <a:cubicBezTo>
                  <a:pt x="156848" y="943269"/>
                  <a:pt x="0" y="790721"/>
                  <a:pt x="0" y="608053"/>
                </a:cubicBezTo>
                <a:cubicBezTo>
                  <a:pt x="0" y="419091"/>
                  <a:pt x="167844" y="262359"/>
                  <a:pt x="387814" y="234391"/>
                </a:cubicBezTo>
                <a:cubicBezTo>
                  <a:pt x="457020" y="96725"/>
                  <a:pt x="621965" y="0"/>
                  <a:pt x="814388" y="0"/>
                </a:cubicBezTo>
                <a:close/>
              </a:path>
            </a:pathLst>
          </a:custGeom>
          <a:solidFill>
            <a:schemeClr val="bg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184723" y="7866173"/>
            <a:ext cx="3682564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1633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開催日</a:t>
            </a:r>
            <a:r>
              <a:rPr lang="ja-JP" altLang="en-US" sz="1633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2177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2023</a:t>
            </a:r>
            <a:r>
              <a:rPr lang="ja-JP" altLang="en-US" sz="1633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2177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633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2177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lang="ja-JP" altLang="en-US" sz="1633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r>
              <a:rPr lang="en-US" altLang="ja-JP" sz="1633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1633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土</a:t>
            </a:r>
            <a:r>
              <a:rPr lang="en-US" altLang="ja-JP" sz="1633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endParaRPr lang="ja-JP" altLang="en-US" sz="1633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3" name="テキスト ボックス 222"/>
          <p:cNvSpPr txBox="1"/>
          <p:nvPr/>
        </p:nvSpPr>
        <p:spPr>
          <a:xfrm>
            <a:off x="207138" y="8284819"/>
            <a:ext cx="3959092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33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　間</a:t>
            </a:r>
            <a:r>
              <a:rPr lang="ja-JP" altLang="en-US" sz="1633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１０時３０分～１４時３０分</a:t>
            </a:r>
          </a:p>
        </p:txBody>
      </p:sp>
      <p:sp>
        <p:nvSpPr>
          <p:cNvPr id="224" name="テキスト ボックス 223"/>
          <p:cNvSpPr txBox="1"/>
          <p:nvPr/>
        </p:nvSpPr>
        <p:spPr>
          <a:xfrm>
            <a:off x="207139" y="8636887"/>
            <a:ext cx="4155982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33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場　所</a:t>
            </a:r>
            <a:r>
              <a:rPr lang="ja-JP" altLang="en-US" sz="1633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イオンタウン須賀川駐車場</a:t>
            </a:r>
          </a:p>
        </p:txBody>
      </p:sp>
      <p:sp>
        <p:nvSpPr>
          <p:cNvPr id="225" name="正方形/長方形 224"/>
          <p:cNvSpPr/>
          <p:nvPr/>
        </p:nvSpPr>
        <p:spPr>
          <a:xfrm>
            <a:off x="8427" y="9312639"/>
            <a:ext cx="6859480" cy="500544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156491" y="8961641"/>
            <a:ext cx="5055609" cy="413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88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お問い合わせ　</a:t>
            </a:r>
            <a:r>
              <a:rPr lang="en-US" altLang="ja-JP" sz="1451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0248-76-3114</a:t>
            </a:r>
            <a:r>
              <a:rPr lang="ja-JP" altLang="en-US" sz="1451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（須賀川消防本部予防課</a:t>
            </a:r>
            <a:r>
              <a:rPr lang="ja-JP" altLang="en-US" sz="2086" b="1" dirty="0">
                <a:solidFill>
                  <a:srgbClr val="FF006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</a:p>
        </p:txBody>
      </p:sp>
      <p:sp>
        <p:nvSpPr>
          <p:cNvPr id="228" name="テキスト ボックス 227"/>
          <p:cNvSpPr txBox="1"/>
          <p:nvPr/>
        </p:nvSpPr>
        <p:spPr>
          <a:xfrm>
            <a:off x="1462510" y="9361283"/>
            <a:ext cx="4182543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77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メイリオ" pitchFamily="50" charset="-128"/>
              </a:rPr>
              <a:t>協賛：須賀川地方消防防災協会</a:t>
            </a:r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3707984" y="8686145"/>
            <a:ext cx="991169" cy="267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altLang="ja-JP" sz="998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998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荒天中止</a:t>
            </a:r>
          </a:p>
        </p:txBody>
      </p:sp>
      <p:sp>
        <p:nvSpPr>
          <p:cNvPr id="255" name="円/楕円 46"/>
          <p:cNvSpPr/>
          <p:nvPr/>
        </p:nvSpPr>
        <p:spPr>
          <a:xfrm>
            <a:off x="302577" y="2765603"/>
            <a:ext cx="346785" cy="505321"/>
          </a:xfrm>
          <a:custGeom>
            <a:avLst/>
            <a:gdLst/>
            <a:ahLst/>
            <a:cxnLst/>
            <a:rect l="l" t="t" r="r" b="b"/>
            <a:pathLst>
              <a:path w="3651037" h="3602244">
                <a:moveTo>
                  <a:pt x="1966238" y="0"/>
                </a:moveTo>
                <a:cubicBezTo>
                  <a:pt x="2326735" y="0"/>
                  <a:pt x="2631939" y="236735"/>
                  <a:pt x="2734731" y="563268"/>
                </a:cubicBezTo>
                <a:cubicBezTo>
                  <a:pt x="2770779" y="557380"/>
                  <a:pt x="2807718" y="554813"/>
                  <a:pt x="2845257" y="554813"/>
                </a:cubicBezTo>
                <a:cubicBezTo>
                  <a:pt x="3290277" y="554813"/>
                  <a:pt x="3651037" y="915573"/>
                  <a:pt x="3651037" y="1360593"/>
                </a:cubicBezTo>
                <a:cubicBezTo>
                  <a:pt x="3651037" y="1648309"/>
                  <a:pt x="3500242" y="1900804"/>
                  <a:pt x="3272231" y="2041539"/>
                </a:cubicBezTo>
                <a:cubicBezTo>
                  <a:pt x="3372565" y="2173662"/>
                  <a:pt x="3430675" y="2338696"/>
                  <a:pt x="3430675" y="2517303"/>
                </a:cubicBezTo>
                <a:cubicBezTo>
                  <a:pt x="3430675" y="2962323"/>
                  <a:pt x="3069915" y="3323083"/>
                  <a:pt x="2624895" y="3323083"/>
                </a:cubicBezTo>
                <a:cubicBezTo>
                  <a:pt x="2507543" y="3323083"/>
                  <a:pt x="2396051" y="3297997"/>
                  <a:pt x="2296097" y="3251537"/>
                </a:cubicBezTo>
                <a:cubicBezTo>
                  <a:pt x="2151330" y="3463450"/>
                  <a:pt x="1907718" y="3602244"/>
                  <a:pt x="1631688" y="3602244"/>
                </a:cubicBezTo>
                <a:cubicBezTo>
                  <a:pt x="1227663" y="3602244"/>
                  <a:pt x="893089" y="3304889"/>
                  <a:pt x="835881" y="2916937"/>
                </a:cubicBezTo>
                <a:cubicBezTo>
                  <a:pt x="825916" y="2918272"/>
                  <a:pt x="815870" y="2918457"/>
                  <a:pt x="805780" y="2918457"/>
                </a:cubicBezTo>
                <a:cubicBezTo>
                  <a:pt x="360760" y="2918457"/>
                  <a:pt x="0" y="2557697"/>
                  <a:pt x="0" y="2112677"/>
                </a:cubicBezTo>
                <a:cubicBezTo>
                  <a:pt x="0" y="1858697"/>
                  <a:pt x="117505" y="1632163"/>
                  <a:pt x="303396" y="1487304"/>
                </a:cubicBezTo>
                <a:cubicBezTo>
                  <a:pt x="241007" y="1376960"/>
                  <a:pt x="207555" y="1249260"/>
                  <a:pt x="207555" y="1113747"/>
                </a:cubicBezTo>
                <a:cubicBezTo>
                  <a:pt x="207555" y="668727"/>
                  <a:pt x="568315" y="307967"/>
                  <a:pt x="1013335" y="307967"/>
                </a:cubicBezTo>
                <a:cubicBezTo>
                  <a:pt x="1112771" y="307967"/>
                  <a:pt x="1208001" y="325978"/>
                  <a:pt x="1295606" y="359805"/>
                </a:cubicBezTo>
                <a:cubicBezTo>
                  <a:pt x="1439624" y="142798"/>
                  <a:pt x="1686255" y="0"/>
                  <a:pt x="196623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glow rad="177800">
              <a:srgbClr val="00B0F0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3" name="円/楕円 2"/>
          <p:cNvSpPr/>
          <p:nvPr/>
        </p:nvSpPr>
        <p:spPr>
          <a:xfrm>
            <a:off x="3904769" y="7367603"/>
            <a:ext cx="1520083" cy="85409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967193" y="7527621"/>
            <a:ext cx="1477864" cy="538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51" dirty="0">
                <a:solidFill>
                  <a:srgbClr val="FF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メイリオ" pitchFamily="50" charset="-128"/>
              </a:rPr>
              <a:t>スタンプラリー</a:t>
            </a:r>
            <a:endParaRPr lang="en-US" altLang="ja-JP" sz="1451" dirty="0">
              <a:solidFill>
                <a:srgbClr val="FF0066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451" dirty="0">
                <a:solidFill>
                  <a:srgbClr val="FF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メイリオ" pitchFamily="50" charset="-128"/>
              </a:rPr>
              <a:t>で景品ゲット！</a:t>
            </a:r>
          </a:p>
        </p:txBody>
      </p:sp>
      <p:pic>
        <p:nvPicPr>
          <p:cNvPr id="53" name="図プレースホルダー 52">
            <a:extLst>
              <a:ext uri="{FF2B5EF4-FFF2-40B4-BE49-F238E27FC236}">
                <a16:creationId xmlns:a16="http://schemas.microsoft.com/office/drawing/2014/main" id="{E298D2D5-FC0D-0574-651D-1ECFB027511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1" r="2581"/>
          <a:stretch>
            <a:fillRect/>
          </a:stretch>
        </p:blipFill>
        <p:spPr>
          <a:xfrm rot="21220333">
            <a:off x="3806649" y="2361163"/>
            <a:ext cx="1986369" cy="1395794"/>
          </a:xfr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71C6D327-4B12-4D22-6F59-FF22CA6446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6" y="6057869"/>
            <a:ext cx="2438721" cy="1517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0244776D-99D1-9300-0B44-A336D5ED7C4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4" y="2563703"/>
            <a:ext cx="897888" cy="1025768"/>
          </a:xfrm>
          <a:prstGeom prst="rect">
            <a:avLst/>
          </a:prstGeom>
        </p:spPr>
      </p:pic>
      <p:grpSp>
        <p:nvGrpSpPr>
          <p:cNvPr id="59" name="グループ化 58"/>
          <p:cNvGrpSpPr/>
          <p:nvPr/>
        </p:nvGrpSpPr>
        <p:grpSpPr>
          <a:xfrm rot="12258314">
            <a:off x="927650" y="5326011"/>
            <a:ext cx="2383958" cy="1109504"/>
            <a:chOff x="752789" y="6051605"/>
            <a:chExt cx="2986126" cy="1277811"/>
          </a:xfrm>
        </p:grpSpPr>
        <p:sp>
          <p:nvSpPr>
            <p:cNvPr id="58" name="星 5 57"/>
            <p:cNvSpPr/>
            <p:nvPr/>
          </p:nvSpPr>
          <p:spPr>
            <a:xfrm rot="1960692">
              <a:off x="3274678" y="6623001"/>
              <a:ext cx="271570" cy="289040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749"/>
            </a:p>
          </p:txBody>
        </p:sp>
        <p:sp>
          <p:nvSpPr>
            <p:cNvPr id="215" name="星 5 214"/>
            <p:cNvSpPr/>
            <p:nvPr/>
          </p:nvSpPr>
          <p:spPr>
            <a:xfrm rot="21213395">
              <a:off x="752789" y="6106417"/>
              <a:ext cx="334970" cy="334970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749"/>
            </a:p>
          </p:txBody>
        </p:sp>
        <p:sp>
          <p:nvSpPr>
            <p:cNvPr id="216" name="星 5 215"/>
            <p:cNvSpPr/>
            <p:nvPr/>
          </p:nvSpPr>
          <p:spPr>
            <a:xfrm rot="307566">
              <a:off x="943710" y="6547613"/>
              <a:ext cx="205122" cy="205122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749" dirty="0"/>
            </a:p>
          </p:txBody>
        </p:sp>
        <p:sp>
          <p:nvSpPr>
            <p:cNvPr id="217" name="星 5 216"/>
            <p:cNvSpPr/>
            <p:nvPr/>
          </p:nvSpPr>
          <p:spPr>
            <a:xfrm rot="307566">
              <a:off x="3557400" y="7008877"/>
              <a:ext cx="181515" cy="181515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749"/>
            </a:p>
          </p:txBody>
        </p:sp>
        <p:sp>
          <p:nvSpPr>
            <p:cNvPr id="218" name="星 5 217"/>
            <p:cNvSpPr/>
            <p:nvPr/>
          </p:nvSpPr>
          <p:spPr>
            <a:xfrm rot="307566">
              <a:off x="3257465" y="7147901"/>
              <a:ext cx="181515" cy="181515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749"/>
            </a:p>
          </p:txBody>
        </p:sp>
        <p:sp>
          <p:nvSpPr>
            <p:cNvPr id="219" name="星 5 218"/>
            <p:cNvSpPr/>
            <p:nvPr/>
          </p:nvSpPr>
          <p:spPr>
            <a:xfrm rot="307566">
              <a:off x="1152708" y="6051605"/>
              <a:ext cx="181515" cy="181515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749" dirty="0"/>
            </a:p>
          </p:txBody>
        </p:sp>
      </p:grpSp>
      <p:pic>
        <p:nvPicPr>
          <p:cNvPr id="75" name="図プレースホルダー 74">
            <a:extLst>
              <a:ext uri="{FF2B5EF4-FFF2-40B4-BE49-F238E27FC236}">
                <a16:creationId xmlns:a16="http://schemas.microsoft.com/office/drawing/2014/main" id="{F94A9435-2153-09D3-370F-7247AB07DCB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6" r="2536"/>
          <a:stretch>
            <a:fillRect/>
          </a:stretch>
        </p:blipFill>
        <p:spPr>
          <a:xfrm rot="278855">
            <a:off x="4520724" y="5200927"/>
            <a:ext cx="2142495" cy="1504642"/>
          </a:xfrm>
        </p:spPr>
      </p:pic>
      <p:pic>
        <p:nvPicPr>
          <p:cNvPr id="83" name="図プレースホルダー 82">
            <a:extLst>
              <a:ext uri="{FF2B5EF4-FFF2-40B4-BE49-F238E27FC236}">
                <a16:creationId xmlns:a16="http://schemas.microsoft.com/office/drawing/2014/main" id="{09576B0C-7A14-2708-BAD3-05AA0EB9E1E3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" r="2024"/>
          <a:stretch>
            <a:fillRect/>
          </a:stretch>
        </p:blipFill>
        <p:spPr>
          <a:xfrm rot="21402000">
            <a:off x="1355183" y="2372146"/>
            <a:ext cx="1603992" cy="1114443"/>
          </a:xfr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9AD18E23-72C6-0523-F1FB-0684FF8F6F5E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210" y="129035"/>
            <a:ext cx="556803" cy="573180"/>
          </a:xfrm>
          <a:prstGeom prst="rect">
            <a:avLst/>
          </a:prstGeom>
        </p:spPr>
      </p:pic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CDFEC397-A0E8-8F98-CD70-62ACE24F78C8}"/>
              </a:ext>
            </a:extLst>
          </p:cNvPr>
          <p:cNvSpPr txBox="1"/>
          <p:nvPr/>
        </p:nvSpPr>
        <p:spPr>
          <a:xfrm rot="492326">
            <a:off x="3310706" y="6120018"/>
            <a:ext cx="1034110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14" b="1" dirty="0">
                <a:ln w="18000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FFABD5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  <a:cs typeface="メイリオ" pitchFamily="50" charset="-128"/>
              </a:rPr>
              <a:t>GOAL</a:t>
            </a:r>
            <a:endParaRPr lang="ja-JP" altLang="en-US" sz="1814" b="1" dirty="0">
              <a:ln w="18000">
                <a:solidFill>
                  <a:srgbClr val="FF0066"/>
                </a:solidFill>
                <a:prstDash val="solid"/>
                <a:miter lim="800000"/>
              </a:ln>
              <a:solidFill>
                <a:srgbClr val="FFABD5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  <a:cs typeface="メイリオ" pitchFamily="50" charset="-128"/>
            </a:endParaRPr>
          </a:p>
        </p:txBody>
      </p:sp>
      <p:pic>
        <p:nvPicPr>
          <p:cNvPr id="91" name="図 90">
            <a:extLst>
              <a:ext uri="{FF2B5EF4-FFF2-40B4-BE49-F238E27FC236}">
                <a16:creationId xmlns:a16="http://schemas.microsoft.com/office/drawing/2014/main" id="{D88B4703-C2EE-F877-90BA-DC67DE15E8D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838" y="4450886"/>
            <a:ext cx="2695079" cy="12995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22B738-5115-73B5-55D7-724083C44DF0}"/>
              </a:ext>
            </a:extLst>
          </p:cNvPr>
          <p:cNvSpPr txBox="1"/>
          <p:nvPr/>
        </p:nvSpPr>
        <p:spPr>
          <a:xfrm>
            <a:off x="320785" y="268234"/>
            <a:ext cx="1034110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14" b="1" dirty="0">
                <a:ln w="18000">
                  <a:solidFill>
                    <a:srgbClr val="FF6699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  <a:cs typeface="メイリオ" pitchFamily="50" charset="-128"/>
              </a:rPr>
              <a:t>第１３回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FBD6878-7C89-6D93-2EFC-D4A002EB4D2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732" y="8729278"/>
            <a:ext cx="542284" cy="542284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7D97966-A4D5-8E62-922D-9B3D305AD870}"/>
              </a:ext>
            </a:extLst>
          </p:cNvPr>
          <p:cNvSpPr/>
          <p:nvPr/>
        </p:nvSpPr>
        <p:spPr>
          <a:xfrm>
            <a:off x="4880933" y="9045181"/>
            <a:ext cx="872261" cy="204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7" dirty="0">
                <a:solidFill>
                  <a:schemeClr val="tx1"/>
                </a:solidFill>
              </a:rPr>
              <a:t>須賀川消防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2776068-110F-C535-45C7-03661802C5D5}"/>
              </a:ext>
            </a:extLst>
          </p:cNvPr>
          <p:cNvSpPr/>
          <p:nvPr/>
        </p:nvSpPr>
        <p:spPr>
          <a:xfrm>
            <a:off x="5753194" y="9045181"/>
            <a:ext cx="407596" cy="204331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16" b="1" dirty="0">
                <a:solidFill>
                  <a:schemeClr val="tx1"/>
                </a:solidFill>
              </a:rPr>
              <a:t>検索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C1BE7D6-B159-60A8-A0DE-760D26EA81FE}"/>
              </a:ext>
            </a:extLst>
          </p:cNvPr>
          <p:cNvSpPr/>
          <p:nvPr/>
        </p:nvSpPr>
        <p:spPr>
          <a:xfrm rot="908894">
            <a:off x="5365217" y="8668828"/>
            <a:ext cx="280509" cy="1827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80B2B22B-8FB9-9C7C-4AB4-2C0D0F978C3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293" y="7267763"/>
            <a:ext cx="1938109" cy="1980055"/>
          </a:xfrm>
          <a:prstGeom prst="rect">
            <a:avLst/>
          </a:prstGeom>
          <a:effectLst/>
        </p:spPr>
      </p:pic>
      <p:sp>
        <p:nvSpPr>
          <p:cNvPr id="10" name="矢印: 下 9">
            <a:extLst>
              <a:ext uri="{FF2B5EF4-FFF2-40B4-BE49-F238E27FC236}">
                <a16:creationId xmlns:a16="http://schemas.microsoft.com/office/drawing/2014/main" id="{67660974-293D-9916-E4EB-D04A42F41380}"/>
              </a:ext>
            </a:extLst>
          </p:cNvPr>
          <p:cNvSpPr/>
          <p:nvPr/>
        </p:nvSpPr>
        <p:spPr>
          <a:xfrm rot="8266695">
            <a:off x="6051481" y="9264326"/>
            <a:ext cx="143791" cy="149197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</p:spTree>
    <p:extLst>
      <p:ext uri="{BB962C8B-B14F-4D97-AF65-F5344CB8AC3E}">
        <p14:creationId xmlns:p14="http://schemas.microsoft.com/office/powerpoint/2010/main" val="2534752496"/>
      </p:ext>
    </p:extLst>
  </p:cSld>
  <p:clrMapOvr>
    <a:masterClrMapping/>
  </p:clrMapOvr>
</p:sld>
</file>

<file path=ppt/theme/theme1.xml><?xml version="1.0" encoding="utf-8"?>
<a:theme xmlns:a="http://schemas.openxmlformats.org/drawingml/2006/main" name="21842_flyer_haru_walkrall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glow rad="228600">
            <a:srgbClr val="00B0F0">
              <a:alpha val="40000"/>
            </a:srgbClr>
          </a:glow>
        </a:effectLst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21842_flyer_haru_walkrally</Template>
  <TotalTime>155</TotalTime>
  <Words>122</Words>
  <Application>Microsoft Office PowerPoint</Application>
  <PresentationFormat>A4 210 x 297 mm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メイリオ</vt:lpstr>
      <vt:lpstr>Arial</vt:lpstr>
      <vt:lpstr>Calibri</vt:lpstr>
      <vt:lpstr>21842_flyer_haru_walkrally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大河原　友宏</dc:creator>
  <cp:lastModifiedBy>大河原　友宏</cp:lastModifiedBy>
  <cp:revision>13</cp:revision>
  <cp:lastPrinted>2011-09-02T04:26:45Z</cp:lastPrinted>
  <dcterms:created xsi:type="dcterms:W3CDTF">2023-07-25T06:56:44Z</dcterms:created>
  <dcterms:modified xsi:type="dcterms:W3CDTF">2023-08-02T02:47:19Z</dcterms:modified>
</cp:coreProperties>
</file>